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01F848-5DBD-B4BE-3156-4758E009CA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A8A7E1-BDA8-32E3-94B5-38564206A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F7C4C5-BAD9-1067-73E2-C2F27A136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969217-6978-A790-5AAD-6EFBFD8DA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822156-2E8A-5792-2C2F-BD5CEBFF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339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6979E7-916E-44F5-AC8E-C74E27A40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256AD5-7EA9-7875-7CF5-E92595594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F6737A-83A9-5ABF-87D8-5360A81C0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F11042-43EC-D6E7-675F-E7FCBF6F7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ECDF1B-FEDA-8E8E-D187-DBB7A1321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764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AF4F57C-9285-B397-E69D-3AA1379293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EDB004-DB96-995E-D729-F71B0814AB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A5F4C3-4233-7910-A13F-27335A1BB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D47887-044F-DE94-1E5E-725E622E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B17F8B-3A50-1656-DFD0-C1007543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53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14AA25-61C9-B541-AA91-99BF8583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A22029-2987-9205-6933-BF2DD052C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9E8EEA-115A-52B0-882F-7389BE752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ABBACB-861A-0EE6-2678-B50B8FF7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364A5A-D8DC-781C-C030-AF0739E9C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674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107F7-D93A-8EF6-D237-9A16CA72F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8763BA-F077-3510-453A-689D6B06B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34CEEB-31B9-1A5B-5AFA-BB16C92E6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03B5D1-F97C-0777-0E04-5FA377A2D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DD72B0-20CF-48A5-CD3F-36DB0B779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67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2F6FC1-0811-CD0C-FEB5-AA80D3C59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2BD29C-762B-E130-F2FC-D4AC18F96A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2AB46A-F722-B92E-A267-F076FD389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0A275F-2022-D1C4-F678-B1914B309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CC56E-197E-AEC8-B944-5F01B0366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ED6AF6-DADA-AA46-7C79-1D6D8931D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816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A16E1-7D6E-7822-88A2-A006CA473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25EAD2-B51C-0A7C-3CB1-645CA6E42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E69CB2-61CF-68D3-7400-87EBC8E828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861DA31-EE55-D687-A881-3F024D02D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BCF2D7-CA07-06BD-D30E-CDEDD02E5F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E4EE1A-0E14-55EB-DA0D-B8D9767E1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AE76D07-54D2-F56C-74D7-519214E94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0577B0C-B255-E553-4732-5E88AF032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056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C34C75-C6E9-1942-0B36-E19271B51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5D54BDB-1ECF-F80A-CC14-3BD6CBE7F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5C3268-EA46-5814-8077-E2C2FBB5D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19EC392-3B49-916B-280C-E5D7DC752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208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2A8AA2E-5341-0493-2F31-528F805BC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7592EB7-0C86-C3FD-FEC7-04110F33B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492B5C-F3A7-8652-AC8B-8A237A603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055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078EDB-3901-A9BD-C4C4-1D58C85F5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5D5545-CFFA-6592-088B-DCEBCEAD31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AB0314-6510-C9BA-5E73-CC3DA796E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C5B74E-9247-0D42-53B8-189A8E6B9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7CA385-8B9C-B353-ED4E-232A91538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8EB77A-BAD0-B521-1737-2EF2985AD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844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E8BCDB-B551-9770-F7CA-4D4F1A75B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9BCF7E-3EB6-7C40-6439-F6B7CAE5F2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8DB0DD-2B2A-37E8-16A8-ED3937EA3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2AA06C-119D-ADB3-63D9-1CF067063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FFA4E9-30FB-23A9-649C-6016FDFDB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1BB6A0-5FD0-7B4A-BAE5-D8C3A0E6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177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5E99BAF-E455-F5F2-020C-A2AE55FB0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4F1EF5-AD3F-15D3-3505-3CEE2034A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BB366C-E335-0E00-5462-A26633EA8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8F367-4B6B-45E3-A646-F9C7C22EAAB6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ADF82A-80B4-0934-60B4-AA8BFB22FF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5C6A5A-1CA2-640C-A287-2C0271106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48C7C-FBC4-4EE7-902E-21F5D11B1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931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09D7BB2-7869-667E-BCDF-6CC92B13B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" y="1005786"/>
            <a:ext cx="11706225" cy="5743575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629A16F-8B92-6ACA-12CE-CB63ACFCFA68}"/>
              </a:ext>
            </a:extLst>
          </p:cNvPr>
          <p:cNvSpPr/>
          <p:nvPr/>
        </p:nvSpPr>
        <p:spPr>
          <a:xfrm>
            <a:off x="2932981" y="2579299"/>
            <a:ext cx="284672" cy="267419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D0EC056-B863-C72D-DEDA-FAB162319BEB}"/>
              </a:ext>
            </a:extLst>
          </p:cNvPr>
          <p:cNvSpPr/>
          <p:nvPr/>
        </p:nvSpPr>
        <p:spPr>
          <a:xfrm>
            <a:off x="2222740" y="3283790"/>
            <a:ext cx="284672" cy="267419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D5F3E507-ADC0-3C6D-4E66-2D7E1BEACC01}"/>
              </a:ext>
            </a:extLst>
          </p:cNvPr>
          <p:cNvSpPr/>
          <p:nvPr/>
        </p:nvSpPr>
        <p:spPr>
          <a:xfrm>
            <a:off x="2297502" y="4281579"/>
            <a:ext cx="284672" cy="267419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687E6B0-7543-32C6-747A-82438AB5AF9C}"/>
              </a:ext>
            </a:extLst>
          </p:cNvPr>
          <p:cNvSpPr/>
          <p:nvPr/>
        </p:nvSpPr>
        <p:spPr>
          <a:xfrm>
            <a:off x="3278038" y="4923123"/>
            <a:ext cx="284672" cy="267419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06153BE-7720-FB4C-1532-BE865FC94062}"/>
              </a:ext>
            </a:extLst>
          </p:cNvPr>
          <p:cNvSpPr/>
          <p:nvPr/>
        </p:nvSpPr>
        <p:spPr>
          <a:xfrm>
            <a:off x="4318959" y="4563691"/>
            <a:ext cx="284672" cy="267419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A498F99-858F-9CA9-705F-867DFDCE5510}"/>
              </a:ext>
            </a:extLst>
          </p:cNvPr>
          <p:cNvSpPr/>
          <p:nvPr/>
        </p:nvSpPr>
        <p:spPr>
          <a:xfrm>
            <a:off x="4461295" y="3610154"/>
            <a:ext cx="284672" cy="267419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6F767C0-AAAD-5110-B5B2-E1F7B5E0388F}"/>
              </a:ext>
            </a:extLst>
          </p:cNvPr>
          <p:cNvSpPr/>
          <p:nvPr/>
        </p:nvSpPr>
        <p:spPr>
          <a:xfrm>
            <a:off x="3987470" y="2594538"/>
            <a:ext cx="284672" cy="267419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256DF99-2760-5E56-7CD0-D0801436D2F6}"/>
              </a:ext>
            </a:extLst>
          </p:cNvPr>
          <p:cNvSpPr/>
          <p:nvPr/>
        </p:nvSpPr>
        <p:spPr>
          <a:xfrm>
            <a:off x="0" y="0"/>
            <a:ext cx="12192000" cy="10204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898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746184C3-C816-CF9D-7FF9-29DF614FE3AB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5" r="17139" b="12579"/>
          <a:stretch/>
        </p:blipFill>
        <p:spPr>
          <a:xfrm>
            <a:off x="1026327" y="3670167"/>
            <a:ext cx="10139345" cy="2880000"/>
          </a:xfrm>
          <a:prstGeom prst="rect">
            <a:avLst/>
          </a:prstGeom>
        </p:spPr>
      </p:pic>
      <p:pic>
        <p:nvPicPr>
          <p:cNvPr id="7" name="그림 6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03317C26-BE77-F1B0-0FC9-89C220BB0652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1" r="17741" b="12400"/>
          <a:stretch/>
        </p:blipFill>
        <p:spPr>
          <a:xfrm>
            <a:off x="1026327" y="332030"/>
            <a:ext cx="10139345" cy="2880000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1A52022-F331-570A-5A31-6A84F385313E}"/>
              </a:ext>
            </a:extLst>
          </p:cNvPr>
          <p:cNvSpPr/>
          <p:nvPr/>
        </p:nvSpPr>
        <p:spPr>
          <a:xfrm>
            <a:off x="157019" y="1116248"/>
            <a:ext cx="1108363" cy="13115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9BA9A5D-BF7E-EF5B-1D9E-5F4388AE267B}"/>
              </a:ext>
            </a:extLst>
          </p:cNvPr>
          <p:cNvSpPr/>
          <p:nvPr/>
        </p:nvSpPr>
        <p:spPr>
          <a:xfrm>
            <a:off x="157018" y="4454385"/>
            <a:ext cx="1108363" cy="13115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후</a:t>
            </a:r>
          </a:p>
        </p:txBody>
      </p:sp>
    </p:spTree>
    <p:extLst>
      <p:ext uri="{BB962C8B-B14F-4D97-AF65-F5344CB8AC3E}">
        <p14:creationId xmlns:p14="http://schemas.microsoft.com/office/powerpoint/2010/main" val="3807695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5728DA1-306F-63BE-2EF4-48E4FE4CA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556" y="2036190"/>
            <a:ext cx="10510887" cy="258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868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F03CE6A-F6BF-C8C6-916D-52E3DF213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690" y="2098264"/>
            <a:ext cx="8857673" cy="266147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46BA783-A436-51D3-772C-AB80CCC4C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072" y="3255086"/>
            <a:ext cx="11443855" cy="189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48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ABEB396-3A84-CA18-E56B-ED8D8D7F5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334"/>
            <a:ext cx="12192000" cy="325225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F5D3BC0-AA54-2AC9-CDA5-77A55B0D0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12192000" cy="311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43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2CAD975-2E67-DD87-9101-1D9F1D530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72" y="3428999"/>
            <a:ext cx="12192000" cy="285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920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14DE78-3C70-6F36-BA67-62F506EEEF39}"/>
              </a:ext>
            </a:extLst>
          </p:cNvPr>
          <p:cNvSpPr txBox="1"/>
          <p:nvPr/>
        </p:nvSpPr>
        <p:spPr>
          <a:xfrm>
            <a:off x="1880558" y="793630"/>
            <a:ext cx="80656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수집 영역 </a:t>
            </a:r>
            <a:r>
              <a:rPr lang="ko-KR" altLang="en-US" dirty="0" err="1"/>
              <a:t>라벨링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ko-KR" altLang="en-US" dirty="0"/>
              <a:t>데이터 수집 </a:t>
            </a:r>
            <a:br>
              <a:rPr lang="en-US" altLang="ko-KR" dirty="0"/>
            </a:br>
            <a:r>
              <a:rPr lang="en-US" altLang="ko-KR" dirty="0"/>
              <a:t>3. </a:t>
            </a:r>
            <a:r>
              <a:rPr lang="ko-KR" altLang="en-US" dirty="0"/>
              <a:t>유리 영역 제거 </a:t>
            </a:r>
            <a:r>
              <a:rPr lang="en-US" altLang="ko-KR" dirty="0"/>
              <a:t>(blender)</a:t>
            </a:r>
            <a:br>
              <a:rPr lang="en-US" altLang="ko-KR" dirty="0"/>
            </a:br>
            <a:r>
              <a:rPr lang="en-US" altLang="ko-KR" dirty="0"/>
              <a:t>4. </a:t>
            </a:r>
            <a:r>
              <a:rPr lang="ko-KR" altLang="en-US" dirty="0"/>
              <a:t>천장 바닥 만들기 </a:t>
            </a:r>
            <a:br>
              <a:rPr lang="en-US" altLang="ko-KR" dirty="0"/>
            </a:br>
            <a:r>
              <a:rPr lang="en-US" altLang="ko-KR" dirty="0"/>
              <a:t>5. </a:t>
            </a:r>
            <a:r>
              <a:rPr lang="ko-KR" altLang="en-US" dirty="0"/>
              <a:t>사진 덮기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248062-ACA0-2266-FB62-CE4F0B638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412" y="2052637"/>
            <a:ext cx="3305175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06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B8248062-ACA0-2266-FB62-CE4F0B638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12" y="196128"/>
            <a:ext cx="3305175" cy="27527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9370A53-686A-2409-DFF7-E829C04A5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944" y="333822"/>
            <a:ext cx="4738111" cy="37004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9548DB-0BD1-6839-0C68-81817504E3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647" y="572522"/>
            <a:ext cx="4396941" cy="37004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F1FC8FF-DE9A-BF9E-325B-324B4867A6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817" y="2601345"/>
            <a:ext cx="5933643" cy="275272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2730918-8E9E-45E8-589D-84AA796EC4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4656" y="2493818"/>
            <a:ext cx="5782685" cy="250827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0D8D064-B196-1327-46B4-5673186A4F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67149" y="2422746"/>
            <a:ext cx="4962670" cy="286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741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14119</TotalTime>
  <Words>39</Words>
  <Application>Microsoft Office PowerPoint</Application>
  <PresentationFormat>와이드스크린</PresentationFormat>
  <Paragraphs>10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임바다[ 대학원석사과정수료연구(재학) / 전기전자공학과 ]</dc:creator>
  <cp:lastModifiedBy>임바다[ 대학원석사과정수료연구(재학) / 전기전자공학과 ]</cp:lastModifiedBy>
  <cp:revision>5</cp:revision>
  <dcterms:created xsi:type="dcterms:W3CDTF">2023-11-15T08:02:49Z</dcterms:created>
  <dcterms:modified xsi:type="dcterms:W3CDTF">2023-11-25T10:47:07Z</dcterms:modified>
</cp:coreProperties>
</file>

<file path=docProps/thumbnail.jpeg>
</file>